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av" ContentType="audio/wav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2" d="100"/>
          <a:sy n="122" d="100"/>
        </p:scale>
        <p:origin x="-20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10/4/12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10/4/12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1115196-1C6F-4784-83AC-30756D8F10B3}" type="datetimeFigureOut">
              <a:rPr lang="en-US" smtClean="0"/>
              <a:t>10/4/12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10/4/12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10/4/12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10/4/12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2.png"/><Relationship Id="rId1" Type="http://schemas.microsoft.com/office/2007/relationships/media" Target="../media/media1.wav"/><Relationship Id="rId2" Type="http://schemas.openxmlformats.org/officeDocument/2006/relationships/audio" Target="../media/media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1.png"/><Relationship Id="rId5" Type="http://schemas.openxmlformats.org/officeDocument/2006/relationships/image" Target="../media/image2.png"/><Relationship Id="rId1" Type="http://schemas.microsoft.com/office/2007/relationships/media" Target="../media/media10.wav"/><Relationship Id="rId2" Type="http://schemas.openxmlformats.org/officeDocument/2006/relationships/audio" Target="../media/media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2.png"/><Relationship Id="rId5" Type="http://schemas.openxmlformats.org/officeDocument/2006/relationships/image" Target="../media/image2.png"/><Relationship Id="rId1" Type="http://schemas.microsoft.com/office/2007/relationships/media" Target="../media/media11.wav"/><Relationship Id="rId2" Type="http://schemas.openxmlformats.org/officeDocument/2006/relationships/audio" Target="../media/media1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3.png"/><Relationship Id="rId5" Type="http://schemas.openxmlformats.org/officeDocument/2006/relationships/image" Target="../media/image2.png"/><Relationship Id="rId1" Type="http://schemas.microsoft.com/office/2007/relationships/media" Target="../media/media12.wav"/><Relationship Id="rId2" Type="http://schemas.openxmlformats.org/officeDocument/2006/relationships/audio" Target="../media/media12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1" Type="http://schemas.microsoft.com/office/2007/relationships/media" Target="../media/media2.wav"/><Relationship Id="rId2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1" Type="http://schemas.microsoft.com/office/2007/relationships/media" Target="../media/media3.wav"/><Relationship Id="rId2" Type="http://schemas.openxmlformats.org/officeDocument/2006/relationships/audio" Target="../media/media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1" Type="http://schemas.microsoft.com/office/2007/relationships/media" Target="../media/media4.wav"/><Relationship Id="rId2" Type="http://schemas.openxmlformats.org/officeDocument/2006/relationships/audio" Target="../media/media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6.png"/><Relationship Id="rId5" Type="http://schemas.openxmlformats.org/officeDocument/2006/relationships/image" Target="../media/image2.png"/><Relationship Id="rId1" Type="http://schemas.microsoft.com/office/2007/relationships/media" Target="../media/media5.wav"/><Relationship Id="rId2" Type="http://schemas.openxmlformats.org/officeDocument/2006/relationships/audio" Target="../media/media5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5" Type="http://schemas.openxmlformats.org/officeDocument/2006/relationships/image" Target="../media/image2.png"/><Relationship Id="rId1" Type="http://schemas.microsoft.com/office/2007/relationships/media" Target="../media/media6.wav"/><Relationship Id="rId2" Type="http://schemas.openxmlformats.org/officeDocument/2006/relationships/audio" Target="../media/media6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5" Type="http://schemas.openxmlformats.org/officeDocument/2006/relationships/image" Target="../media/image2.png"/><Relationship Id="rId1" Type="http://schemas.microsoft.com/office/2007/relationships/media" Target="../media/media7.wav"/><Relationship Id="rId2" Type="http://schemas.openxmlformats.org/officeDocument/2006/relationships/audio" Target="../media/media7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9.png"/><Relationship Id="rId5" Type="http://schemas.openxmlformats.org/officeDocument/2006/relationships/image" Target="../media/image2.png"/><Relationship Id="rId1" Type="http://schemas.microsoft.com/office/2007/relationships/media" Target="../media/media8.wav"/><Relationship Id="rId2" Type="http://schemas.openxmlformats.org/officeDocument/2006/relationships/audio" Target="../media/media8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0.png"/><Relationship Id="rId5" Type="http://schemas.openxmlformats.org/officeDocument/2006/relationships/image" Target="../media/image2.png"/><Relationship Id="rId1" Type="http://schemas.microsoft.com/office/2007/relationships/media" Target="../media/media9.wav"/><Relationship Id="rId2" Type="http://schemas.openxmlformats.org/officeDocument/2006/relationships/audio" Target="../media/media9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Saving a Journal Alert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way to get free journals delivered to your email or RSS Feed aggregator..</a:t>
            </a:r>
            <a:endParaRPr lang="en-US" dirty="0"/>
          </a:p>
        </p:txBody>
      </p:sp>
      <p:pic>
        <p:nvPicPr>
          <p:cNvPr id="6" name="Sound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alphaModFix amt="0"/>
          </a:blip>
          <a:stretch>
            <a:fillRect/>
          </a:stretch>
        </p:blipFill>
        <p:spPr>
          <a:xfrm>
            <a:off x="7954888" y="577100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216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4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lert9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79" b="13779"/>
          <a:stretch>
            <a:fillRect/>
          </a:stretch>
        </p:blipFill>
        <p:spPr>
          <a:xfrm>
            <a:off x="218613" y="295833"/>
            <a:ext cx="8692460" cy="6304504"/>
          </a:xfrm>
        </p:spPr>
      </p:pic>
      <p:pic>
        <p:nvPicPr>
          <p:cNvPr id="6" name="Sound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alphaModFix amt="0"/>
          </a:blip>
          <a:stretch>
            <a:fillRect/>
          </a:stretch>
        </p:blipFill>
        <p:spPr>
          <a:xfrm>
            <a:off x="7956551" y="5787537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444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lert10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79" b="13779"/>
          <a:stretch>
            <a:fillRect/>
          </a:stretch>
        </p:blipFill>
        <p:spPr>
          <a:xfrm>
            <a:off x="229023" y="295833"/>
            <a:ext cx="8692460" cy="6294093"/>
          </a:xfrm>
        </p:spPr>
      </p:pic>
      <p:pic>
        <p:nvPicPr>
          <p:cNvPr id="5" name="Sound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alphaModFix amt="0"/>
          </a:blip>
          <a:stretch>
            <a:fillRect/>
          </a:stretch>
        </p:blipFill>
        <p:spPr>
          <a:xfrm>
            <a:off x="7632174" y="559402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440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lert11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79" b="13779"/>
          <a:stretch>
            <a:fillRect/>
          </a:stretch>
        </p:blipFill>
        <p:spPr>
          <a:xfrm>
            <a:off x="239433" y="295833"/>
            <a:ext cx="8671640" cy="6283683"/>
          </a:xfrm>
        </p:spPr>
      </p:pic>
      <p:pic>
        <p:nvPicPr>
          <p:cNvPr id="6" name="Sound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alphaModFix amt="0"/>
          </a:blip>
          <a:stretch>
            <a:fillRect/>
          </a:stretch>
        </p:blipFill>
        <p:spPr>
          <a:xfrm>
            <a:off x="7767505" y="559402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973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lert1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79" b="13779"/>
          <a:stretch>
            <a:fillRect/>
          </a:stretch>
        </p:blipFill>
        <p:spPr>
          <a:xfrm>
            <a:off x="197792" y="218623"/>
            <a:ext cx="8754921" cy="6381714"/>
          </a:xfrm>
        </p:spPr>
      </p:pic>
      <p:pic>
        <p:nvPicPr>
          <p:cNvPr id="5" name="Sound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alphaModFix amt="0"/>
          </a:blip>
          <a:stretch>
            <a:fillRect/>
          </a:stretch>
        </p:blipFill>
        <p:spPr>
          <a:xfrm>
            <a:off x="7840377" y="5787537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254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lert2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79" b="13779"/>
          <a:stretch>
            <a:fillRect/>
          </a:stretch>
        </p:blipFill>
        <p:spPr>
          <a:xfrm>
            <a:off x="239432" y="295833"/>
            <a:ext cx="8692461" cy="6304504"/>
          </a:xfrm>
        </p:spPr>
      </p:pic>
      <p:pic>
        <p:nvPicPr>
          <p:cNvPr id="5" name="Sound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alphaModFix amt="0"/>
          </a:blip>
          <a:stretch>
            <a:fillRect/>
          </a:stretch>
        </p:blipFill>
        <p:spPr>
          <a:xfrm>
            <a:off x="7663404" y="565648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330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lert3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9" b="-89"/>
          <a:stretch>
            <a:fillRect/>
          </a:stretch>
        </p:blipFill>
        <p:spPr>
          <a:xfrm>
            <a:off x="208202" y="208213"/>
            <a:ext cx="8734101" cy="6381713"/>
          </a:xfrm>
        </p:spPr>
      </p:pic>
      <p:pic>
        <p:nvPicPr>
          <p:cNvPr id="5" name="Sound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alphaModFix amt="0"/>
          </a:blip>
          <a:stretch>
            <a:fillRect/>
          </a:stretch>
        </p:blipFill>
        <p:spPr>
          <a:xfrm>
            <a:off x="7956551" y="577712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57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3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alert4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79" b="13779"/>
          <a:stretch>
            <a:fillRect/>
          </a:stretch>
        </p:blipFill>
        <p:spPr>
          <a:xfrm>
            <a:off x="229022" y="295833"/>
            <a:ext cx="8702871" cy="6294093"/>
          </a:xfrm>
        </p:spPr>
      </p:pic>
      <p:pic>
        <p:nvPicPr>
          <p:cNvPr id="5" name="Sound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alphaModFix amt="0"/>
          </a:blip>
          <a:stretch>
            <a:fillRect/>
          </a:stretch>
        </p:blipFill>
        <p:spPr>
          <a:xfrm>
            <a:off x="7736275" y="557320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082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lert5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79" b="13779"/>
          <a:stretch>
            <a:fillRect/>
          </a:stretch>
        </p:blipFill>
        <p:spPr>
          <a:xfrm>
            <a:off x="239432" y="295833"/>
            <a:ext cx="8702871" cy="6283683"/>
          </a:xfrm>
        </p:spPr>
      </p:pic>
      <p:pic>
        <p:nvPicPr>
          <p:cNvPr id="5" name="Sound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alphaModFix amt="0"/>
          </a:blip>
          <a:stretch>
            <a:fillRect/>
          </a:stretch>
        </p:blipFill>
        <p:spPr>
          <a:xfrm>
            <a:off x="7705045" y="561484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522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4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lert6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68" r="-7568"/>
          <a:stretch>
            <a:fillRect/>
          </a:stretch>
        </p:blipFill>
        <p:spPr>
          <a:xfrm>
            <a:off x="-437226" y="295833"/>
            <a:ext cx="10004139" cy="6304504"/>
          </a:xfrm>
        </p:spPr>
      </p:pic>
      <p:pic>
        <p:nvPicPr>
          <p:cNvPr id="6" name="Sound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alphaModFix amt="0"/>
          </a:blip>
          <a:stretch>
            <a:fillRect/>
          </a:stretch>
        </p:blipFill>
        <p:spPr>
          <a:xfrm>
            <a:off x="7819556" y="567731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104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6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lert7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79" b="13779"/>
          <a:stretch>
            <a:fillRect/>
          </a:stretch>
        </p:blipFill>
        <p:spPr>
          <a:xfrm>
            <a:off x="208203" y="295833"/>
            <a:ext cx="8702870" cy="6283683"/>
          </a:xfrm>
        </p:spPr>
      </p:pic>
      <p:pic>
        <p:nvPicPr>
          <p:cNvPr id="6" name="Sound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alphaModFix amt="0"/>
          </a:blip>
          <a:stretch>
            <a:fillRect/>
          </a:stretch>
        </p:blipFill>
        <p:spPr>
          <a:xfrm>
            <a:off x="7663405" y="576671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443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lert8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79" b="13779"/>
          <a:stretch>
            <a:fillRect/>
          </a:stretch>
        </p:blipFill>
        <p:spPr>
          <a:xfrm>
            <a:off x="197792" y="295833"/>
            <a:ext cx="8734101" cy="6325325"/>
          </a:xfrm>
        </p:spPr>
      </p:pic>
      <p:pic>
        <p:nvPicPr>
          <p:cNvPr id="6" name="Sound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alphaModFix amt="0"/>
          </a:blip>
          <a:stretch>
            <a:fillRect/>
          </a:stretch>
        </p:blipFill>
        <p:spPr>
          <a:xfrm>
            <a:off x="7684224" y="570854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86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3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42</TotalTime>
  <Words>20</Words>
  <Application>Microsoft Macintosh PowerPoint</Application>
  <PresentationFormat>On-screen Show (4:3)</PresentationFormat>
  <Paragraphs>2</Paragraphs>
  <Slides>12</Slides>
  <Notes>0</Notes>
  <HiddenSlides>0</HiddenSlides>
  <MMClips>12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Pixel</vt:lpstr>
      <vt:lpstr>Saving a Journal Alert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Canyons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Saving a Journal Alert</dc:title>
  <dc:creator>Barbara Hopkins</dc:creator>
  <cp:lastModifiedBy>Barbara Hopkins</cp:lastModifiedBy>
  <cp:revision>6</cp:revision>
  <dcterms:created xsi:type="dcterms:W3CDTF">2012-09-07T20:13:57Z</dcterms:created>
  <dcterms:modified xsi:type="dcterms:W3CDTF">2012-10-04T16:44:04Z</dcterms:modified>
</cp:coreProperties>
</file>